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4"/>
  </p:notesMasterIdLst>
  <p:sldIdLst>
    <p:sldId id="258" r:id="rId3"/>
    <p:sldId id="353" r:id="rId4"/>
    <p:sldId id="370" r:id="rId5"/>
    <p:sldId id="316" r:id="rId6"/>
    <p:sldId id="388" r:id="rId7"/>
    <p:sldId id="389" r:id="rId8"/>
    <p:sldId id="390" r:id="rId9"/>
    <p:sldId id="391" r:id="rId10"/>
    <p:sldId id="384" r:id="rId11"/>
    <p:sldId id="396" r:id="rId12"/>
    <p:sldId id="397" r:id="rId13"/>
    <p:sldId id="398" r:id="rId14"/>
    <p:sldId id="399" r:id="rId15"/>
    <p:sldId id="385" r:id="rId16"/>
    <p:sldId id="386" r:id="rId17"/>
    <p:sldId id="392" r:id="rId18"/>
    <p:sldId id="393" r:id="rId19"/>
    <p:sldId id="394" r:id="rId20"/>
    <p:sldId id="395" r:id="rId21"/>
    <p:sldId id="387" r:id="rId22"/>
    <p:sldId id="383" r:id="rId23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581" autoAdjust="0"/>
  </p:normalViewPr>
  <p:slideViewPr>
    <p:cSldViewPr>
      <p:cViewPr>
        <p:scale>
          <a:sx n="120" d="100"/>
          <a:sy n="120" d="100"/>
        </p:scale>
        <p:origin x="-912" y="36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This is pretty high level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Q: what kinds of tools &amp;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techniques do you think this means? (subject of this course…”useful” depends on the particular problem)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  <a:sym typeface="Wingdings"/>
              </a:rPr>
              <a:t>in general, DS is used to make intelligent decisions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(frequently to satisfy business requirements)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Q: does anyone know of any examples?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</a:t>
            </a:r>
            <a:r>
              <a:rPr lang="en-US" sz="6000" dirty="0" smtClean="0"/>
              <a:t>11: TYPES and Bases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Tabular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Nested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Graph data</a:t>
            </a: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6535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Rows and Columns</a:t>
            </a:r>
          </a:p>
          <a:p>
            <a:endParaRPr lang="en-US" sz="2800" dirty="0" smtClean="0"/>
          </a:p>
          <a:p>
            <a:r>
              <a:rPr lang="en-US" sz="2800" dirty="0" smtClean="0"/>
              <a:t>Implicit or Explicit Schema (tidy or not)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Very common and well-handled by software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785179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937" y="1409700"/>
            <a:ext cx="5105400" cy="42799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Nested data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“Hierarchical”, “Tree”, “Object”</a:t>
            </a:r>
          </a:p>
          <a:p>
            <a:endParaRPr lang="en-US" sz="2800" dirty="0"/>
          </a:p>
          <a:p>
            <a:r>
              <a:rPr lang="en-US" sz="2800" dirty="0" smtClean="0"/>
              <a:t>Often schema-less; multiple data types</a:t>
            </a:r>
          </a:p>
          <a:p>
            <a:endParaRPr lang="en-US" sz="2800" dirty="0"/>
          </a:p>
          <a:p>
            <a:r>
              <a:rPr lang="en-US" sz="2800" dirty="0" smtClean="0"/>
              <a:t>Often natural and fairly common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9799909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537" y="1638300"/>
            <a:ext cx="4152900" cy="34671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Graph data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Nodes and Edges</a:t>
            </a:r>
          </a:p>
          <a:p>
            <a:endParaRPr lang="en-US" sz="2800" dirty="0"/>
          </a:p>
          <a:p>
            <a:r>
              <a:rPr lang="en-US" sz="2800" dirty="0" smtClean="0"/>
              <a:t>Schema?</a:t>
            </a:r>
          </a:p>
          <a:p>
            <a:endParaRPr lang="en-US" sz="2800" dirty="0"/>
          </a:p>
          <a:p>
            <a:r>
              <a:rPr lang="en-US" sz="2800" dirty="0" smtClean="0"/>
              <a:t>Appropriate when appropriate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7053459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</a:t>
            </a:r>
            <a:r>
              <a:rPr lang="en-US" sz="7500" dirty="0" smtClean="0"/>
              <a:t>. APIs [Lab]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2324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</a:t>
            </a:r>
            <a:r>
              <a:rPr lang="en-US" sz="7500" dirty="0" smtClean="0"/>
              <a:t>. Databases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2324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Tabular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Nested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Graph data</a:t>
            </a: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6535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Rows and Columns</a:t>
            </a:r>
          </a:p>
          <a:p>
            <a:endParaRPr lang="en-US" sz="2800" dirty="0" smtClean="0"/>
          </a:p>
          <a:p>
            <a:r>
              <a:rPr lang="en-US" sz="2800" dirty="0" smtClean="0"/>
              <a:t>Implicit or Explicit Schema (tidy or not)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Very common and well-handled by software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785179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937" y="1409700"/>
            <a:ext cx="5105400" cy="42799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Nested data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“Hierarchical”, “Tree”, “Object”</a:t>
            </a:r>
          </a:p>
          <a:p>
            <a:endParaRPr lang="en-US" sz="2800" dirty="0"/>
          </a:p>
          <a:p>
            <a:r>
              <a:rPr lang="en-US" sz="2800" dirty="0" smtClean="0"/>
              <a:t>Often schema-less; multiple data types</a:t>
            </a:r>
          </a:p>
          <a:p>
            <a:endParaRPr lang="en-US" sz="2800" dirty="0"/>
          </a:p>
          <a:p>
            <a:r>
              <a:rPr lang="en-US" sz="2800" dirty="0" smtClean="0"/>
              <a:t>Often natural and fairly common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9799909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537" y="1638300"/>
            <a:ext cx="4152900" cy="34671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Graph data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Nodes and Edges</a:t>
            </a:r>
          </a:p>
          <a:p>
            <a:endParaRPr lang="en-US" sz="2800" dirty="0"/>
          </a:p>
          <a:p>
            <a:r>
              <a:rPr lang="en-US" sz="2800" dirty="0" smtClean="0"/>
              <a:t>Schema?</a:t>
            </a:r>
          </a:p>
          <a:p>
            <a:endParaRPr lang="en-US" sz="2800" dirty="0"/>
          </a:p>
          <a:p>
            <a:r>
              <a:rPr lang="en-US" sz="2800" dirty="0" smtClean="0"/>
              <a:t>Appropriate when appropriate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7053459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.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Organizing Data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formats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APIs [LAB]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Databases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V. SQL [LAB] [Lab]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V</a:t>
            </a:r>
            <a:r>
              <a:rPr lang="en-US" sz="7500" dirty="0" smtClean="0"/>
              <a:t>. SQL [Lab]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8258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922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/>
              <a:t>I</a:t>
            </a:r>
            <a:r>
              <a:rPr lang="en-US" sz="7500" dirty="0" smtClean="0"/>
              <a:t>. Organizing Data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291137" y="4000500"/>
            <a:ext cx="33528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3200" dirty="0" smtClean="0"/>
              <a:t>Structured Data</a:t>
            </a:r>
            <a:endParaRPr lang="en-US" sz="3200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37" y="1028700"/>
            <a:ext cx="1905000" cy="2632635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 bwMode="auto">
          <a:xfrm>
            <a:off x="719137" y="1409700"/>
            <a:ext cx="3657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3200" dirty="0" smtClean="0"/>
              <a:t>Un-Structured Data</a:t>
            </a:r>
          </a:p>
          <a:p>
            <a:pPr marL="0" indent="0">
              <a:buFont typeface="Lucida Grande"/>
              <a:buNone/>
            </a:pPr>
            <a:endParaRPr lang="en-US" sz="3200" dirty="0" smtClean="0"/>
          </a:p>
          <a:p>
            <a:pPr>
              <a:buFont typeface="Lucida Grande" charset="0"/>
              <a:buChar char="‣"/>
            </a:pPr>
            <a:endParaRPr lang="en-US" sz="3200" dirty="0" smtClean="0"/>
          </a:p>
          <a:p>
            <a:pPr marL="0" indent="0">
              <a:buFont typeface="Lucida Grande"/>
              <a:buNone/>
            </a:pPr>
            <a:endParaRPr lang="en-US" sz="32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2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2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2537" y="2552700"/>
            <a:ext cx="2905100" cy="124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217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Tabular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Nested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Graph data</a:t>
            </a: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047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Rows and Columns</a:t>
            </a:r>
          </a:p>
          <a:p>
            <a:endParaRPr lang="en-US" sz="2800" dirty="0" smtClean="0"/>
          </a:p>
          <a:p>
            <a:r>
              <a:rPr lang="en-US" sz="2800" dirty="0" smtClean="0"/>
              <a:t>Implicit or Explicit Schema (tidy or not)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Very common and well-handled by software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139479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937" y="1409700"/>
            <a:ext cx="5105400" cy="42799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Nested data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“Hierarchical”, “Tree”, “Object”</a:t>
            </a:r>
          </a:p>
          <a:p>
            <a:endParaRPr lang="en-US" sz="2800" dirty="0"/>
          </a:p>
          <a:p>
            <a:r>
              <a:rPr lang="en-US" sz="2800" dirty="0" smtClean="0"/>
              <a:t>Often schema-less; multiple data types</a:t>
            </a:r>
          </a:p>
          <a:p>
            <a:endParaRPr lang="en-US" sz="2800" dirty="0"/>
          </a:p>
          <a:p>
            <a:r>
              <a:rPr lang="en-US" sz="2800" dirty="0" smtClean="0"/>
              <a:t>Often natural and fairly common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9857733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537" y="1638300"/>
            <a:ext cx="4152900" cy="34671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Graph data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Nodes and Edges</a:t>
            </a:r>
          </a:p>
          <a:p>
            <a:endParaRPr lang="en-US" sz="2800" dirty="0"/>
          </a:p>
          <a:p>
            <a:r>
              <a:rPr lang="en-US" sz="2800" dirty="0" smtClean="0"/>
              <a:t>Schema?</a:t>
            </a:r>
          </a:p>
          <a:p>
            <a:endParaRPr lang="en-US" sz="2800" dirty="0"/>
          </a:p>
          <a:p>
            <a:r>
              <a:rPr lang="en-US" sz="2800" dirty="0" smtClean="0"/>
              <a:t>Appropriate when appropriate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9857733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</a:t>
            </a:r>
            <a:r>
              <a:rPr lang="en-US" sz="7500" dirty="0" smtClean="0"/>
              <a:t>. Formats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2939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9454</TotalTime>
  <Pages>0</Pages>
  <Words>457</Words>
  <Characters>0</Characters>
  <Application>Microsoft Macintosh PowerPoint</Application>
  <PresentationFormat>Custom</PresentationFormat>
  <Lines>0</Lines>
  <Paragraphs>188</Paragraphs>
  <Slides>21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GA_Instructor_Template_Deck</vt:lpstr>
      <vt:lpstr>Agenda</vt:lpstr>
      <vt:lpstr> DATA SCIENCE Class 11: TYPES and Bases</vt:lpstr>
      <vt:lpstr> I. Organizing Data II. formats III. APIs [LAB] IV. Databases V. SQL [LAB] [Lab]</vt:lpstr>
      <vt:lpstr>I. Organizing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Formats</vt:lpstr>
      <vt:lpstr>PowerPoint Presentation</vt:lpstr>
      <vt:lpstr>PowerPoint Presentation</vt:lpstr>
      <vt:lpstr>PowerPoint Presentation</vt:lpstr>
      <vt:lpstr>PowerPoint Presentation</vt:lpstr>
      <vt:lpstr>III. APIs [Lab]</vt:lpstr>
      <vt:lpstr>IV. Databases</vt:lpstr>
      <vt:lpstr>PowerPoint Presentation</vt:lpstr>
      <vt:lpstr>PowerPoint Presentation</vt:lpstr>
      <vt:lpstr>PowerPoint Presentation</vt:lpstr>
      <vt:lpstr>PowerPoint Presentation</vt:lpstr>
      <vt:lpstr>V. SQL [Lab]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543</cp:revision>
  <dcterms:modified xsi:type="dcterms:W3CDTF">2014-03-05T05:04:26Z</dcterms:modified>
</cp:coreProperties>
</file>